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1" r:id="rId5"/>
    <p:sldId id="262" r:id="rId6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6182" autoAdjust="0"/>
  </p:normalViewPr>
  <p:slideViewPr>
    <p:cSldViewPr showGuides="1">
      <p:cViewPr varScale="1">
        <p:scale>
          <a:sx n="65" d="100"/>
          <a:sy n="65" d="100"/>
        </p:scale>
        <p:origin x="84" y="13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1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E73FC6-6631-4AA4-BCD5-770CCA8E2914}" type="datetime1">
              <a:rPr lang="en-US" altLang="zh-TW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7/25/2022</a:t>
            </a:fld>
            <a:endParaRPr lang="zh-TW" altLang="en-US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US" altLang="zh-TW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F36F645-2791-40C2-892F-A08A352D6C27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84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69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9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3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 descr="一疊書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矩形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圖片 8" descr="一疊書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 noProof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2F4F08E-D20A-4136-A580-5268FDF0F876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A9A0EFA-4ED2-4E42-85B4-36AAD3B55CFB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91C5AD9-787D-40FA-8A4D-16A055B9AF81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E7FFA87-9C44-471B-8045-6E38C2C79388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91C5AD9-787D-40FA-8A4D-16A055B9AF81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4C44460-1451-4C6A-A5FC-9CB064733FE0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矩形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b="0" noProof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5" name="圖片 4" descr="一疊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8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8FF981-D1E5-4A7F-B641-0B1DA52770D2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21623A9-5A80-445B-B991-391A770E7215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FDC7AD-C86B-405C-ACEC-06AD2EBEB62E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997A5CB-58FB-4618-B9B1-65B93A8FCE43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F7E5824-72CE-4019-907B-F91C3A0324DE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7B9191D-7E85-430A-9D82-5703846DB74B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80C0A29-CAE8-40E3-87D7-E0B82412118D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矩形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FD67D88-8A6E-4AD3-A03B-1E751EB602D6}" type="datetime1">
              <a:rPr lang="en-US" altLang="zh-TW" noProof="0" smtClean="0"/>
              <a:t>7/25/2022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教育部</a:t>
            </a:r>
            <a:b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4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112</a:t>
            </a:r>
            <a:r>
              <a:rPr lang="zh-TW" altLang="en-US" sz="4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年度補助地方政府辦理環境教育輔導小組計畫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子計畫成果簡報模板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內容大綱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課程活動概述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課程活動成果簡述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質化或量化之效益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r>
              <a:rPr lang="zh-TW" altLang="en-US" dirty="0"/>
              <a:t>課程活動照片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課程活動概述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辦理目標、方式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等</a:t>
            </a: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課程活動成果簡述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人數、質化和量化效益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課程活動照片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至少</a:t>
            </a:r>
            <a:r>
              <a:rPr lang="en-US" altLang="zh-TW" dirty="0"/>
              <a:t>3</a:t>
            </a:r>
            <a:r>
              <a:rPr lang="zh-TW" altLang="en-US" dirty="0"/>
              <a:t>張活動照片並包含圖說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rtl="0">
              <a:buNone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歡迎返校簡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6_TF03460615" id="{EB443416-A907-4B6B-ACEF-D173A128654D}" vid="{2CBADC2C-1059-4964-A195-611A6487DD0B}"/>
    </a:ext>
  </a:extLst>
</a:theme>
</file>

<file path=ppt/theme/theme2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歡迎返校簡報</Template>
  <TotalTime>9</TotalTime>
  <Words>73</Words>
  <Application>Microsoft Office PowerPoint</Application>
  <PresentationFormat>自訂</PresentationFormat>
  <Paragraphs>17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Microsoft JhengHei UI</vt:lpstr>
      <vt:lpstr>Arial</vt:lpstr>
      <vt:lpstr>Century Gothic</vt:lpstr>
      <vt:lpstr>歡迎返校簡報</vt:lpstr>
      <vt:lpstr>教育部 112年度補助地方政府辦理環境教育輔導小組計畫</vt:lpstr>
      <vt:lpstr>內容大綱</vt:lpstr>
      <vt:lpstr>課程活動概述</vt:lpstr>
      <vt:lpstr>課程活動成果簡述</vt:lpstr>
      <vt:lpstr>課程活動照片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112年度補助地方政府辦理環境教育輔導小組計畫</dc:title>
  <dc:creator>亭蓉 李</dc:creator>
  <cp:lastModifiedBy>亭蓉 李</cp:lastModifiedBy>
  <cp:revision>1</cp:revision>
  <dcterms:created xsi:type="dcterms:W3CDTF">2022-07-25T00:04:00Z</dcterms:created>
  <dcterms:modified xsi:type="dcterms:W3CDTF">2022-07-25T00:13:18Z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